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4"/>
  </p:notesMasterIdLst>
  <p:handoutMasterIdLst>
    <p:handoutMasterId r:id="rId25"/>
  </p:handoutMasterIdLst>
  <p:sldIdLst>
    <p:sldId id="256" r:id="rId2"/>
    <p:sldId id="260" r:id="rId3"/>
    <p:sldId id="261" r:id="rId4"/>
    <p:sldId id="266" r:id="rId5"/>
    <p:sldId id="268" r:id="rId6"/>
    <p:sldId id="263" r:id="rId7"/>
    <p:sldId id="287" r:id="rId8"/>
    <p:sldId id="264" r:id="rId9"/>
    <p:sldId id="269" r:id="rId10"/>
    <p:sldId id="288" r:id="rId11"/>
    <p:sldId id="267" r:id="rId12"/>
    <p:sldId id="265" r:id="rId13"/>
    <p:sldId id="298" r:id="rId14"/>
    <p:sldId id="302" r:id="rId15"/>
    <p:sldId id="300" r:id="rId16"/>
    <p:sldId id="301" r:id="rId17"/>
    <p:sldId id="297" r:id="rId18"/>
    <p:sldId id="296" r:id="rId19"/>
    <p:sldId id="299" r:id="rId20"/>
    <p:sldId id="295" r:id="rId21"/>
    <p:sldId id="275" r:id="rId22"/>
    <p:sldId id="272" r:id="rId23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26"/>
    </p:embeddedFont>
    <p:embeddedFont>
      <p:font typeface="Arial Rounded MT Bold" panose="020F0704030504030204" pitchFamily="3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Georgia" panose="02040502050405020303" pitchFamily="18" charset="0"/>
      <p:regular r:id="rId32"/>
      <p:bold r:id="rId33"/>
      <p:italic r:id="rId34"/>
      <p:boldItalic r:id="rId35"/>
    </p:embeddedFont>
    <p:embeddedFont>
      <p:font typeface="Nunito Sans" panose="020B0604020202020204" charset="0"/>
      <p:regular r:id="rId36"/>
      <p:bold r:id="rId37"/>
      <p:italic r:id="rId38"/>
      <p:boldItalic r:id="rId39"/>
    </p:embeddedFont>
    <p:embeddedFont>
      <p:font typeface="Ubuntu" panose="020B050403060203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05D"/>
    <a:srgbClr val="DAE1E5"/>
    <a:srgbClr val="306C9D"/>
    <a:srgbClr val="AA7374"/>
    <a:srgbClr val="B08284"/>
    <a:srgbClr val="131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0579F34-194E-4C3B-AA78-50B3E99F323F}">
  <a:tblStyle styleId="{60579F34-194E-4C3B-AA78-50B3E99F32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643" autoAdjust="0"/>
    <p:restoredTop sz="96314" autoAdjust="0"/>
  </p:normalViewPr>
  <p:slideViewPr>
    <p:cSldViewPr snapToGrid="0">
      <p:cViewPr varScale="1">
        <p:scale>
          <a:sx n="51" d="100"/>
          <a:sy n="51" d="100"/>
        </p:scale>
        <p:origin x="90" y="16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323F2-EB03-4587-92E5-7055A4993122}" type="datetimeFigureOut">
              <a:rPr lang="en-US" smtClean="0"/>
              <a:t>1/15/2020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FDD95-E11E-4453-8552-41857A06B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471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6761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2201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239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9378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_AND_BODY_1_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_AND_BODY_1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_AND_BODY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▪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1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>
            <a:off x="171052" y="2509100"/>
            <a:ext cx="4130784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Third</a:t>
            </a: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 Semester Project</a:t>
            </a:r>
            <a:br>
              <a:rPr lang="en" dirty="0">
                <a:solidFill>
                  <a:srgbClr val="1318C8"/>
                </a:solidFill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Heterogenous System</a:t>
            </a:r>
            <a:endParaRPr dirty="0">
              <a:solidFill>
                <a:srgbClr val="1318C8"/>
              </a:solidFill>
            </a:endParaRPr>
          </a:p>
        </p:txBody>
      </p:sp>
      <p:grpSp>
        <p:nvGrpSpPr>
          <p:cNvPr id="92" name="Google Shape;92;p15"/>
          <p:cNvGrpSpPr/>
          <p:nvPr/>
        </p:nvGrpSpPr>
        <p:grpSpPr>
          <a:xfrm>
            <a:off x="572752" y="1899264"/>
            <a:ext cx="549262" cy="487982"/>
            <a:chOff x="5292575" y="3681900"/>
            <a:chExt cx="420150" cy="373275"/>
          </a:xfrm>
        </p:grpSpPr>
        <p:sp>
          <p:nvSpPr>
            <p:cNvPr id="93" name="Google Shape;93;p1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DE52DE-4CA4-4700-A9B1-89517AF002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688053" y="896197"/>
            <a:ext cx="4372535" cy="29951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-345495" y="771845"/>
            <a:ext cx="315786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Technologies</a:t>
            </a:r>
            <a:br>
              <a:rPr lang="en-US" dirty="0"/>
            </a:br>
            <a:br>
              <a:rPr lang="en-US" dirty="0"/>
            </a:b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5A660A-66A9-4DB5-B08B-2E204B463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22" t="18697" r="18691" b="23039"/>
          <a:stretch/>
        </p:blipFill>
        <p:spPr>
          <a:xfrm>
            <a:off x="2682240" y="19050"/>
            <a:ext cx="2838450" cy="2552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914722-BDEA-41B5-9CF8-1469592942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34" t="3474" r="17222" b="6734"/>
          <a:stretch/>
        </p:blipFill>
        <p:spPr>
          <a:xfrm>
            <a:off x="5537982" y="19050"/>
            <a:ext cx="3606018" cy="34193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936B76-AE5F-43F4-B5A4-DFBED77F39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634" r="14634" b="7000"/>
          <a:stretch/>
        </p:blipFill>
        <p:spPr>
          <a:xfrm>
            <a:off x="6210300" y="3394155"/>
            <a:ext cx="2158218" cy="17302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E385C4-01DF-473C-A455-AEEE0E146E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811" t="54692" r="33811" b="4638"/>
          <a:stretch/>
        </p:blipFill>
        <p:spPr>
          <a:xfrm>
            <a:off x="2812367" y="2771645"/>
            <a:ext cx="2960663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47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24472" y="1063766"/>
            <a:ext cx="2555788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306C9D"/>
                </a:solidFill>
                <a:latin typeface="Ubuntu" panose="020B0504030602030204" pitchFamily="34" charset="0"/>
              </a:rPr>
              <a:t>4.</a:t>
            </a:r>
            <a:br>
              <a:rPr lang="en" b="1" dirty="0">
                <a:solidFill>
                  <a:srgbClr val="306C9D"/>
                </a:solidFill>
                <a:latin typeface="Ubuntu" panose="020B0504030602030204" pitchFamily="34" charset="0"/>
              </a:rPr>
            </a:br>
            <a:r>
              <a:rPr lang="en" b="1" dirty="0">
                <a:solidFill>
                  <a:srgbClr val="306C9D"/>
                </a:solidFill>
                <a:latin typeface="Ubuntu" panose="020B0504030602030204" pitchFamily="34" charset="0"/>
              </a:rPr>
              <a:t>Implementation</a:t>
            </a:r>
            <a:endParaRPr b="1" dirty="0">
              <a:solidFill>
                <a:srgbClr val="306C9D"/>
              </a:solidFill>
              <a:latin typeface="Ubuntu" panose="020B0504030602030204" pitchFamily="34" charset="0"/>
            </a:endParaRPr>
          </a:p>
        </p:txBody>
      </p:sp>
      <p:sp>
        <p:nvSpPr>
          <p:cNvPr id="236" name="Google Shape;236;p26"/>
          <p:cNvSpPr txBox="1">
            <a:spLocks noGrp="1"/>
          </p:cNvSpPr>
          <p:nvPr>
            <p:ph type="body" idx="1"/>
          </p:nvPr>
        </p:nvSpPr>
        <p:spPr>
          <a:xfrm>
            <a:off x="0" y="2157791"/>
            <a:ext cx="2604733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From design to code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2853"/>
          <a:stretch/>
        </p:blipFill>
        <p:spPr>
          <a:xfrm>
            <a:off x="2721191" y="242154"/>
            <a:ext cx="6272915" cy="437142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-102392" y="324500"/>
            <a:ext cx="276177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Packet </a:t>
            </a:r>
            <a:br>
              <a:rPr lang="en-US" sz="2800" dirty="0"/>
            </a:br>
            <a:r>
              <a:rPr lang="en-US" sz="2800" dirty="0"/>
              <a:t>Manager</a:t>
            </a:r>
            <a:br>
              <a:rPr lang="en-US" sz="2800" dirty="0"/>
            </a:b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12D917-FF90-42D6-899A-8C6B89226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037" b="37408"/>
          <a:stretch/>
        </p:blipFill>
        <p:spPr>
          <a:xfrm>
            <a:off x="2638420" y="652463"/>
            <a:ext cx="6505580" cy="16625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97BB11-E45E-499B-8EA5-D87028244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7990" y="3005851"/>
            <a:ext cx="5867400" cy="14851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3846"/>
          <a:stretch/>
        </p:blipFill>
        <p:spPr>
          <a:xfrm>
            <a:off x="3378926" y="1227623"/>
            <a:ext cx="5086865" cy="3619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9080" y="350520"/>
            <a:ext cx="18364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There are mistakes</a:t>
            </a:r>
          </a:p>
        </p:txBody>
      </p:sp>
    </p:spTree>
    <p:extLst>
      <p:ext uri="{BB962C8B-B14F-4D97-AF65-F5344CB8AC3E}">
        <p14:creationId xmlns:p14="http://schemas.microsoft.com/office/powerpoint/2010/main" val="2213981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258318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131152" y="1063765"/>
            <a:ext cx="2555788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bg1"/>
                </a:solidFill>
                <a:latin typeface="Ubuntu" panose="020B0504030602030204" pitchFamily="34" charset="0"/>
              </a:rPr>
              <a:t>5.</a:t>
            </a:r>
            <a:br>
              <a:rPr lang="en" sz="6000" b="1" dirty="0">
                <a:solidFill>
                  <a:schemeClr val="bg1"/>
                </a:solidFill>
                <a:latin typeface="Ubuntu" panose="020B0504030602030204" pitchFamily="34" charset="0"/>
              </a:rPr>
            </a:br>
            <a:r>
              <a:rPr lang="en" b="1" dirty="0">
                <a:solidFill>
                  <a:schemeClr val="bg1"/>
                </a:solidFill>
                <a:latin typeface="Ubuntu" panose="020B0504030602030204" pitchFamily="34" charset="0"/>
              </a:rPr>
              <a:t>Testing</a:t>
            </a:r>
            <a:endParaRPr b="1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2854" t="3546" r="20668" b="6352"/>
          <a:stretch/>
        </p:blipFill>
        <p:spPr>
          <a:xfrm>
            <a:off x="3810000" y="388620"/>
            <a:ext cx="4206240" cy="425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72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Test Cases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6524"/>
          <a:stretch/>
        </p:blipFill>
        <p:spPr>
          <a:xfrm>
            <a:off x="2770471" y="1116165"/>
            <a:ext cx="6175407" cy="289967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7964782" y="3224211"/>
            <a:ext cx="300822" cy="266701"/>
          </a:xfrm>
          <a:prstGeom prst="ellipse">
            <a:avLst/>
          </a:prstGeom>
          <a:solidFill>
            <a:srgbClr val="B08284"/>
          </a:solidFill>
          <a:ln>
            <a:solidFill>
              <a:srgbClr val="AA737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Image result for java logo"/>
          <p:cNvPicPr>
            <a:picLocks noChangeAspect="1" noChangeArrowheads="1"/>
          </p:cNvPicPr>
          <p:nvPr/>
        </p:nvPicPr>
        <p:blipFill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149" y="3178175"/>
            <a:ext cx="342088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859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907" y="328758"/>
            <a:ext cx="2046300" cy="3981000"/>
          </a:xfrm>
        </p:spPr>
        <p:txBody>
          <a:bodyPr/>
          <a:lstStyle/>
          <a:p>
            <a:pPr algn="ctr"/>
            <a:r>
              <a:rPr lang="en-US" sz="3200" dirty="0"/>
              <a:t>Usability Testing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1" y="106590"/>
            <a:ext cx="3846286" cy="480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9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600"/>
          </a:xfrm>
          <a:prstGeom prst="rect">
            <a:avLst/>
          </a:prstGeom>
          <a:blipFill dpi="0" rotWithShape="1">
            <a:blip r:embed="rId2">
              <a:alphaModFix amt="2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242;p27"/>
          <p:cNvSpPr txBox="1">
            <a:spLocks/>
          </p:cNvSpPr>
          <p:nvPr/>
        </p:nvSpPr>
        <p:spPr>
          <a:xfrm>
            <a:off x="3250970" y="618706"/>
            <a:ext cx="5257744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sz="8000" b="1" dirty="0"/>
              <a:t>6.</a:t>
            </a:r>
            <a:r>
              <a:rPr lang="en-US" sz="4000" b="1" dirty="0"/>
              <a:t> </a:t>
            </a:r>
            <a:br>
              <a:rPr lang="en-US" sz="4000" b="1" dirty="0"/>
            </a:br>
            <a:r>
              <a:rPr lang="en-US" sz="40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39274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11714" y="254000"/>
            <a:ext cx="57258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306C9D"/>
                </a:solidFill>
                <a:latin typeface="Arial Black" panose="020B0A04020102020204" pitchFamily="34" charset="0"/>
              </a:rPr>
              <a:t>Problem Formulation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3AF031-6FD6-482B-9C68-E5645DE39C68}"/>
              </a:ext>
            </a:extLst>
          </p:cNvPr>
          <p:cNvSpPr/>
          <p:nvPr/>
        </p:nvSpPr>
        <p:spPr>
          <a:xfrm>
            <a:off x="2696935" y="1863189"/>
            <a:ext cx="63554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Arial Rounded MT Bold" panose="020F0704030504030204" pitchFamily="34" charset="0"/>
              </a:rPr>
              <a:t>The time logging system used by The Happy Pig company is inefficient, prone to error, hard to store/access/maintain and easy to cheat, thus leading to a variety of negative outcomes for the company</a:t>
            </a:r>
            <a:r>
              <a:rPr lang="en-GB" sz="1200" dirty="0">
                <a:latin typeface="Arial Rounded MT Bold" panose="020F0704030504030204" pitchFamily="34" charset="0"/>
              </a:rPr>
              <a:t>. </a:t>
            </a:r>
            <a:endParaRPr lang="en-US" sz="1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811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131152" y="1063765"/>
            <a:ext cx="2555788" cy="136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306C9D"/>
                </a:solidFill>
                <a:latin typeface="Ubuntu" panose="020B0504030602030204" pitchFamily="34" charset="0"/>
              </a:rPr>
              <a:t>7.</a:t>
            </a:r>
            <a:br>
              <a:rPr lang="en" b="1" dirty="0">
                <a:solidFill>
                  <a:srgbClr val="306C9D"/>
                </a:solidFill>
                <a:latin typeface="Ubuntu" panose="020B0504030602030204" pitchFamily="34" charset="0"/>
              </a:rPr>
            </a:br>
            <a:r>
              <a:rPr lang="en" b="1" dirty="0">
                <a:solidFill>
                  <a:srgbClr val="306C9D"/>
                </a:solidFill>
                <a:latin typeface="Ubuntu" panose="020B0504030602030204" pitchFamily="34" charset="0"/>
              </a:rPr>
              <a:t>Process Report</a:t>
            </a:r>
            <a:endParaRPr b="1" dirty="0">
              <a:solidFill>
                <a:srgbClr val="306C9D"/>
              </a:solidFill>
              <a:latin typeface="Ubuntu" panose="020B0504030602030204" pitchFamily="34" charset="0"/>
            </a:endParaRPr>
          </a:p>
        </p:txBody>
      </p:sp>
      <p:pic>
        <p:nvPicPr>
          <p:cNvPr id="4098" name="Picture 2" descr="Related image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255" y="446665"/>
            <a:ext cx="5962650" cy="3962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693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511425" y="318655"/>
            <a:ext cx="3517200" cy="10710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Group 6</a:t>
            </a:r>
            <a:endParaRPr dirty="0">
              <a:solidFill>
                <a:schemeClr val="accent1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511424" y="926247"/>
            <a:ext cx="3517200" cy="29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Group Members:</a:t>
            </a:r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/>
              <a:t>Gais El-AAsi 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GB" sz="1600" dirty="0"/>
              <a:t>Marcel Notenboom </a:t>
            </a:r>
          </a:p>
          <a:p>
            <a:pPr marL="171450" lvl="0" indent="-171450">
              <a:buFont typeface="Wingdings" panose="05000000000000000000" pitchFamily="2" charset="2"/>
              <a:buChar char="§"/>
            </a:pPr>
            <a:r>
              <a:rPr lang="en-GB" sz="1600" dirty="0"/>
              <a:t>Leviticus Lyons (former)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CB8593-963A-41BE-94FB-19664BB1724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5979" y1="37611" x2="25979" y2="37611"/>
                        <a14:foregroundMark x1="37900" y1="46252" x2="37900" y2="46252"/>
                        <a14:foregroundMark x1="39502" y1="37484" x2="39502" y2="37484"/>
                        <a14:foregroundMark x1="29715" y1="30114" x2="29715" y2="30114"/>
                        <a14:foregroundMark x1="49466" y1="35451" x2="49466" y2="35451"/>
                        <a14:foregroundMark x1="50890" y1="30877" x2="50890" y2="30877"/>
                        <a14:foregroundMark x1="49466" y1="43329" x2="49466" y2="43329"/>
                        <a14:foregroundMark x1="63701" y1="46506" x2="63701" y2="46506"/>
                        <a14:foregroundMark x1="66904" y1="38755" x2="66904" y2="38755"/>
                        <a14:foregroundMark x1="76335" y1="38119" x2="76335" y2="38119"/>
                        <a14:foregroundMark x1="73843" y1="30750" x2="73843" y2="30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15377" y="0"/>
            <a:ext cx="367299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50800" y="0"/>
            <a:ext cx="2584704" cy="5143500"/>
          </a:xfrm>
          <a:prstGeom prst="rect">
            <a:avLst/>
          </a:prstGeom>
          <a:solidFill>
            <a:srgbClr val="306C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Ubuntu" panose="020B0504030602030204" pitchFamily="34" charset="0"/>
              </a:rPr>
              <a:t>KANBAN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3C0E74-3282-4EC2-B773-13627BCEF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585" y="312644"/>
            <a:ext cx="5101567" cy="461570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5FF838-FE42-452C-8B30-425B35DED33F}"/>
              </a:ext>
            </a:extLst>
          </p:cNvPr>
          <p:cNvSpPr/>
          <p:nvPr/>
        </p:nvSpPr>
        <p:spPr>
          <a:xfrm>
            <a:off x="5082988" y="551329"/>
            <a:ext cx="1606924" cy="208430"/>
          </a:xfrm>
          <a:prstGeom prst="rect">
            <a:avLst/>
          </a:prstGeom>
          <a:solidFill>
            <a:srgbClr val="DAE1E5"/>
          </a:solidFill>
          <a:ln>
            <a:solidFill>
              <a:srgbClr val="DAE1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357C7F-D205-4B71-8EA1-CD81A6442A9D}"/>
              </a:ext>
            </a:extLst>
          </p:cNvPr>
          <p:cNvSpPr/>
          <p:nvPr/>
        </p:nvSpPr>
        <p:spPr>
          <a:xfrm>
            <a:off x="7368988" y="4430806"/>
            <a:ext cx="779930" cy="400050"/>
          </a:xfrm>
          <a:prstGeom prst="rect">
            <a:avLst/>
          </a:prstGeom>
          <a:solidFill>
            <a:srgbClr val="DAE1E5"/>
          </a:solidFill>
          <a:ln>
            <a:solidFill>
              <a:srgbClr val="DAE1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357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we’ve learned</a:t>
            </a:r>
            <a:endParaRPr dirty="0"/>
          </a:p>
        </p:txBody>
      </p:sp>
      <p:sp>
        <p:nvSpPr>
          <p:cNvPr id="376" name="Google Shape;376;p34"/>
          <p:cNvSpPr txBox="1">
            <a:spLocks noGrp="1"/>
          </p:cNvSpPr>
          <p:nvPr>
            <p:ph type="body" idx="1"/>
          </p:nvPr>
        </p:nvSpPr>
        <p:spPr>
          <a:xfrm>
            <a:off x="3505238" y="1120958"/>
            <a:ext cx="1881677" cy="4663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b="1" dirty="0"/>
              <a:t>KANBAN</a:t>
            </a:r>
          </a:p>
        </p:txBody>
      </p:sp>
      <p:sp>
        <p:nvSpPr>
          <p:cNvPr id="378" name="Google Shape;378;p34"/>
          <p:cNvSpPr txBox="1">
            <a:spLocks noGrp="1"/>
          </p:cNvSpPr>
          <p:nvPr>
            <p:ph type="body" idx="3"/>
          </p:nvPr>
        </p:nvSpPr>
        <p:spPr>
          <a:xfrm>
            <a:off x="5524187" y="1067112"/>
            <a:ext cx="2393711" cy="4855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GB" b="1" dirty="0"/>
              <a:t>Version Control and Interfaces</a:t>
            </a:r>
          </a:p>
        </p:txBody>
      </p:sp>
      <p:sp>
        <p:nvSpPr>
          <p:cNvPr id="381" name="Google Shape;381;p34"/>
          <p:cNvSpPr txBox="1">
            <a:spLocks noGrp="1"/>
          </p:cNvSpPr>
          <p:nvPr>
            <p:ph type="body" idx="2"/>
          </p:nvPr>
        </p:nvSpPr>
        <p:spPr>
          <a:xfrm>
            <a:off x="2973683" y="4042654"/>
            <a:ext cx="2589498" cy="4842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GB" b="1" dirty="0"/>
              <a:t>Understand that Semester Project is a learning tool!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88099" y="3445376"/>
            <a:ext cx="731520" cy="731520"/>
            <a:chOff x="5055108" y="2719263"/>
            <a:chExt cx="601005" cy="617167"/>
          </a:xfrm>
        </p:grpSpPr>
        <p:sp>
          <p:nvSpPr>
            <p:cNvPr id="372" name="Google Shape;372;p34"/>
            <p:cNvSpPr/>
            <p:nvPr/>
          </p:nvSpPr>
          <p:spPr>
            <a:xfrm>
              <a:off x="5183313" y="2719263"/>
              <a:ext cx="472800" cy="472800"/>
            </a:xfrm>
            <a:prstGeom prst="ellipse">
              <a:avLst/>
            </a:prstGeom>
            <a:solidFill>
              <a:srgbClr val="306C9D">
                <a:alpha val="59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390;p34"/>
            <p:cNvGrpSpPr/>
            <p:nvPr/>
          </p:nvGrpSpPr>
          <p:grpSpPr>
            <a:xfrm>
              <a:off x="5055108" y="2858407"/>
              <a:ext cx="455918" cy="478023"/>
              <a:chOff x="5961125" y="1623900"/>
              <a:chExt cx="427450" cy="448175"/>
            </a:xfrm>
          </p:grpSpPr>
          <p:sp>
            <p:nvSpPr>
              <p:cNvPr id="391" name="Google Shape;391;p34"/>
              <p:cNvSpPr/>
              <p:nvPr/>
            </p:nvSpPr>
            <p:spPr>
              <a:xfrm>
                <a:off x="5961125" y="1678700"/>
                <a:ext cx="376925" cy="376925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15077" fill="none" extrusionOk="0">
                    <a:moveTo>
                      <a:pt x="11813" y="1340"/>
                    </a:moveTo>
                    <a:lnTo>
                      <a:pt x="11813" y="1340"/>
                    </a:lnTo>
                    <a:lnTo>
                      <a:pt x="11350" y="1024"/>
                    </a:lnTo>
                    <a:lnTo>
                      <a:pt x="10863" y="780"/>
                    </a:lnTo>
                    <a:lnTo>
                      <a:pt x="10351" y="537"/>
                    </a:lnTo>
                    <a:lnTo>
                      <a:pt x="9816" y="342"/>
                    </a:lnTo>
                    <a:lnTo>
                      <a:pt x="9280" y="196"/>
                    </a:lnTo>
                    <a:lnTo>
                      <a:pt x="8720" y="98"/>
                    </a:lnTo>
                    <a:lnTo>
                      <a:pt x="8135" y="25"/>
                    </a:lnTo>
                    <a:lnTo>
                      <a:pt x="7551" y="1"/>
                    </a:lnTo>
                    <a:lnTo>
                      <a:pt x="7551" y="1"/>
                    </a:lnTo>
                    <a:lnTo>
                      <a:pt x="7161" y="1"/>
                    </a:lnTo>
                    <a:lnTo>
                      <a:pt x="6771" y="50"/>
                    </a:lnTo>
                    <a:lnTo>
                      <a:pt x="6406" y="98"/>
                    </a:lnTo>
                    <a:lnTo>
                      <a:pt x="6041" y="147"/>
                    </a:lnTo>
                    <a:lnTo>
                      <a:pt x="5675" y="244"/>
                    </a:lnTo>
                    <a:lnTo>
                      <a:pt x="5310" y="342"/>
                    </a:lnTo>
                    <a:lnTo>
                      <a:pt x="4969" y="464"/>
                    </a:lnTo>
                    <a:lnTo>
                      <a:pt x="4628" y="585"/>
                    </a:lnTo>
                    <a:lnTo>
                      <a:pt x="4287" y="731"/>
                    </a:lnTo>
                    <a:lnTo>
                      <a:pt x="3970" y="902"/>
                    </a:lnTo>
                    <a:lnTo>
                      <a:pt x="3654" y="1097"/>
                    </a:lnTo>
                    <a:lnTo>
                      <a:pt x="3337" y="1292"/>
                    </a:lnTo>
                    <a:lnTo>
                      <a:pt x="3045" y="1486"/>
                    </a:lnTo>
                    <a:lnTo>
                      <a:pt x="2753" y="1730"/>
                    </a:lnTo>
                    <a:lnTo>
                      <a:pt x="2485" y="1949"/>
                    </a:lnTo>
                    <a:lnTo>
                      <a:pt x="2217" y="2217"/>
                    </a:lnTo>
                    <a:lnTo>
                      <a:pt x="1973" y="2461"/>
                    </a:lnTo>
                    <a:lnTo>
                      <a:pt x="1730" y="2753"/>
                    </a:lnTo>
                    <a:lnTo>
                      <a:pt x="1510" y="3021"/>
                    </a:lnTo>
                    <a:lnTo>
                      <a:pt x="1291" y="3313"/>
                    </a:lnTo>
                    <a:lnTo>
                      <a:pt x="1096" y="3630"/>
                    </a:lnTo>
                    <a:lnTo>
                      <a:pt x="926" y="3946"/>
                    </a:lnTo>
                    <a:lnTo>
                      <a:pt x="755" y="4263"/>
                    </a:lnTo>
                    <a:lnTo>
                      <a:pt x="609" y="4604"/>
                    </a:lnTo>
                    <a:lnTo>
                      <a:pt x="463" y="4945"/>
                    </a:lnTo>
                    <a:lnTo>
                      <a:pt x="341" y="5286"/>
                    </a:lnTo>
                    <a:lnTo>
                      <a:pt x="244" y="5651"/>
                    </a:lnTo>
                    <a:lnTo>
                      <a:pt x="171" y="6016"/>
                    </a:lnTo>
                    <a:lnTo>
                      <a:pt x="98" y="6382"/>
                    </a:lnTo>
                    <a:lnTo>
                      <a:pt x="49" y="6771"/>
                    </a:lnTo>
                    <a:lnTo>
                      <a:pt x="25" y="7137"/>
                    </a:lnTo>
                    <a:lnTo>
                      <a:pt x="0" y="7526"/>
                    </a:lnTo>
                    <a:lnTo>
                      <a:pt x="0" y="7526"/>
                    </a:lnTo>
                    <a:lnTo>
                      <a:pt x="25" y="7916"/>
                    </a:lnTo>
                    <a:lnTo>
                      <a:pt x="49" y="8306"/>
                    </a:lnTo>
                    <a:lnTo>
                      <a:pt x="98" y="8671"/>
                    </a:lnTo>
                    <a:lnTo>
                      <a:pt x="171" y="9061"/>
                    </a:lnTo>
                    <a:lnTo>
                      <a:pt x="244" y="9426"/>
                    </a:lnTo>
                    <a:lnTo>
                      <a:pt x="341" y="9767"/>
                    </a:lnTo>
                    <a:lnTo>
                      <a:pt x="463" y="10132"/>
                    </a:lnTo>
                    <a:lnTo>
                      <a:pt x="609" y="10473"/>
                    </a:lnTo>
                    <a:lnTo>
                      <a:pt x="755" y="10790"/>
                    </a:lnTo>
                    <a:lnTo>
                      <a:pt x="926" y="11131"/>
                    </a:lnTo>
                    <a:lnTo>
                      <a:pt x="1096" y="11448"/>
                    </a:lnTo>
                    <a:lnTo>
                      <a:pt x="1291" y="11740"/>
                    </a:lnTo>
                    <a:lnTo>
                      <a:pt x="1510" y="12032"/>
                    </a:lnTo>
                    <a:lnTo>
                      <a:pt x="1730" y="12324"/>
                    </a:lnTo>
                    <a:lnTo>
                      <a:pt x="1973" y="12592"/>
                    </a:lnTo>
                    <a:lnTo>
                      <a:pt x="2217" y="12860"/>
                    </a:lnTo>
                    <a:lnTo>
                      <a:pt x="2485" y="13104"/>
                    </a:lnTo>
                    <a:lnTo>
                      <a:pt x="2753" y="13347"/>
                    </a:lnTo>
                    <a:lnTo>
                      <a:pt x="3045" y="13567"/>
                    </a:lnTo>
                    <a:lnTo>
                      <a:pt x="3337" y="13786"/>
                    </a:lnTo>
                    <a:lnTo>
                      <a:pt x="3654" y="13981"/>
                    </a:lnTo>
                    <a:lnTo>
                      <a:pt x="3970" y="14151"/>
                    </a:lnTo>
                    <a:lnTo>
                      <a:pt x="4287" y="14322"/>
                    </a:lnTo>
                    <a:lnTo>
                      <a:pt x="4628" y="14468"/>
                    </a:lnTo>
                    <a:lnTo>
                      <a:pt x="4969" y="14614"/>
                    </a:lnTo>
                    <a:lnTo>
                      <a:pt x="5310" y="14736"/>
                    </a:lnTo>
                    <a:lnTo>
                      <a:pt x="5675" y="14833"/>
                    </a:lnTo>
                    <a:lnTo>
                      <a:pt x="6041" y="14906"/>
                    </a:lnTo>
                    <a:lnTo>
                      <a:pt x="6406" y="14979"/>
                    </a:lnTo>
                    <a:lnTo>
                      <a:pt x="6771" y="15028"/>
                    </a:lnTo>
                    <a:lnTo>
                      <a:pt x="7161" y="15052"/>
                    </a:lnTo>
                    <a:lnTo>
                      <a:pt x="7551" y="15077"/>
                    </a:lnTo>
                    <a:lnTo>
                      <a:pt x="7551" y="15077"/>
                    </a:lnTo>
                    <a:lnTo>
                      <a:pt x="7940" y="15052"/>
                    </a:lnTo>
                    <a:lnTo>
                      <a:pt x="8306" y="15028"/>
                    </a:lnTo>
                    <a:lnTo>
                      <a:pt x="8695" y="14979"/>
                    </a:lnTo>
                    <a:lnTo>
                      <a:pt x="9061" y="14906"/>
                    </a:lnTo>
                    <a:lnTo>
                      <a:pt x="9426" y="14833"/>
                    </a:lnTo>
                    <a:lnTo>
                      <a:pt x="9791" y="14736"/>
                    </a:lnTo>
                    <a:lnTo>
                      <a:pt x="10132" y="14614"/>
                    </a:lnTo>
                    <a:lnTo>
                      <a:pt x="10473" y="14468"/>
                    </a:lnTo>
                    <a:lnTo>
                      <a:pt x="10814" y="14322"/>
                    </a:lnTo>
                    <a:lnTo>
                      <a:pt x="11131" y="14151"/>
                    </a:lnTo>
                    <a:lnTo>
                      <a:pt x="11447" y="13981"/>
                    </a:lnTo>
                    <a:lnTo>
                      <a:pt x="11764" y="13786"/>
                    </a:lnTo>
                    <a:lnTo>
                      <a:pt x="12056" y="13567"/>
                    </a:lnTo>
                    <a:lnTo>
                      <a:pt x="12348" y="13347"/>
                    </a:lnTo>
                    <a:lnTo>
                      <a:pt x="12616" y="13104"/>
                    </a:lnTo>
                    <a:lnTo>
                      <a:pt x="12884" y="12860"/>
                    </a:lnTo>
                    <a:lnTo>
                      <a:pt x="13128" y="12592"/>
                    </a:lnTo>
                    <a:lnTo>
                      <a:pt x="13371" y="12324"/>
                    </a:lnTo>
                    <a:lnTo>
                      <a:pt x="13591" y="12032"/>
                    </a:lnTo>
                    <a:lnTo>
                      <a:pt x="13785" y="11740"/>
                    </a:lnTo>
                    <a:lnTo>
                      <a:pt x="13980" y="11448"/>
                    </a:lnTo>
                    <a:lnTo>
                      <a:pt x="14175" y="11131"/>
                    </a:lnTo>
                    <a:lnTo>
                      <a:pt x="14346" y="10790"/>
                    </a:lnTo>
                    <a:lnTo>
                      <a:pt x="14492" y="10473"/>
                    </a:lnTo>
                    <a:lnTo>
                      <a:pt x="14613" y="10132"/>
                    </a:lnTo>
                    <a:lnTo>
                      <a:pt x="14735" y="9767"/>
                    </a:lnTo>
                    <a:lnTo>
                      <a:pt x="14857" y="9426"/>
                    </a:lnTo>
                    <a:lnTo>
                      <a:pt x="14930" y="9061"/>
                    </a:lnTo>
                    <a:lnTo>
                      <a:pt x="15003" y="8671"/>
                    </a:lnTo>
                    <a:lnTo>
                      <a:pt x="15052" y="8306"/>
                    </a:lnTo>
                    <a:lnTo>
                      <a:pt x="15076" y="7916"/>
                    </a:lnTo>
                    <a:lnTo>
                      <a:pt x="15076" y="7526"/>
                    </a:lnTo>
                    <a:lnTo>
                      <a:pt x="15076" y="7526"/>
                    </a:lnTo>
                    <a:lnTo>
                      <a:pt x="15052" y="6918"/>
                    </a:lnTo>
                    <a:lnTo>
                      <a:pt x="14979" y="6309"/>
                    </a:lnTo>
                    <a:lnTo>
                      <a:pt x="14857" y="5724"/>
                    </a:lnTo>
                    <a:lnTo>
                      <a:pt x="14687" y="5164"/>
                    </a:lnTo>
                    <a:lnTo>
                      <a:pt x="14492" y="4604"/>
                    </a:lnTo>
                    <a:lnTo>
                      <a:pt x="14248" y="4068"/>
                    </a:lnTo>
                    <a:lnTo>
                      <a:pt x="13956" y="3581"/>
                    </a:lnTo>
                    <a:lnTo>
                      <a:pt x="13615" y="309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2" name="Google Shape;392;p34"/>
              <p:cNvSpPr/>
              <p:nvPr/>
            </p:nvSpPr>
            <p:spPr>
              <a:xfrm>
                <a:off x="6009825" y="1727425"/>
                <a:ext cx="279500" cy="279500"/>
              </a:xfrm>
              <a:custGeom>
                <a:avLst/>
                <a:gdLst/>
                <a:ahLst/>
                <a:cxnLst/>
                <a:rect l="l" t="t" r="r" b="b"/>
                <a:pathLst>
                  <a:path w="11180" h="11180" fill="none" extrusionOk="0">
                    <a:moveTo>
                      <a:pt x="10181" y="2387"/>
                    </a:moveTo>
                    <a:lnTo>
                      <a:pt x="10181" y="2387"/>
                    </a:lnTo>
                    <a:lnTo>
                      <a:pt x="10400" y="2728"/>
                    </a:lnTo>
                    <a:lnTo>
                      <a:pt x="10595" y="3093"/>
                    </a:lnTo>
                    <a:lnTo>
                      <a:pt x="10766" y="3483"/>
                    </a:lnTo>
                    <a:lnTo>
                      <a:pt x="10912" y="3873"/>
                    </a:lnTo>
                    <a:lnTo>
                      <a:pt x="11034" y="4287"/>
                    </a:lnTo>
                    <a:lnTo>
                      <a:pt x="11107" y="4701"/>
                    </a:lnTo>
                    <a:lnTo>
                      <a:pt x="11180" y="5139"/>
                    </a:lnTo>
                    <a:lnTo>
                      <a:pt x="11180" y="5577"/>
                    </a:lnTo>
                    <a:lnTo>
                      <a:pt x="11180" y="5577"/>
                    </a:lnTo>
                    <a:lnTo>
                      <a:pt x="11155" y="6162"/>
                    </a:lnTo>
                    <a:lnTo>
                      <a:pt x="11082" y="6722"/>
                    </a:lnTo>
                    <a:lnTo>
                      <a:pt x="10936" y="7234"/>
                    </a:lnTo>
                    <a:lnTo>
                      <a:pt x="10741" y="7769"/>
                    </a:lnTo>
                    <a:lnTo>
                      <a:pt x="10522" y="8257"/>
                    </a:lnTo>
                    <a:lnTo>
                      <a:pt x="10230" y="8695"/>
                    </a:lnTo>
                    <a:lnTo>
                      <a:pt x="9913" y="9133"/>
                    </a:lnTo>
                    <a:lnTo>
                      <a:pt x="9548" y="9523"/>
                    </a:lnTo>
                    <a:lnTo>
                      <a:pt x="9158" y="9888"/>
                    </a:lnTo>
                    <a:lnTo>
                      <a:pt x="8720" y="10205"/>
                    </a:lnTo>
                    <a:lnTo>
                      <a:pt x="8257" y="10497"/>
                    </a:lnTo>
                    <a:lnTo>
                      <a:pt x="7770" y="10741"/>
                    </a:lnTo>
                    <a:lnTo>
                      <a:pt x="7259" y="10911"/>
                    </a:lnTo>
                    <a:lnTo>
                      <a:pt x="6723" y="11057"/>
                    </a:lnTo>
                    <a:lnTo>
                      <a:pt x="6163" y="11155"/>
                    </a:lnTo>
                    <a:lnTo>
                      <a:pt x="5603" y="11179"/>
                    </a:lnTo>
                    <a:lnTo>
                      <a:pt x="5603" y="11179"/>
                    </a:lnTo>
                    <a:lnTo>
                      <a:pt x="5018" y="11155"/>
                    </a:lnTo>
                    <a:lnTo>
                      <a:pt x="4482" y="11057"/>
                    </a:lnTo>
                    <a:lnTo>
                      <a:pt x="3946" y="10911"/>
                    </a:lnTo>
                    <a:lnTo>
                      <a:pt x="3435" y="10741"/>
                    </a:lnTo>
                    <a:lnTo>
                      <a:pt x="2948" y="10497"/>
                    </a:lnTo>
                    <a:lnTo>
                      <a:pt x="2485" y="10205"/>
                    </a:lnTo>
                    <a:lnTo>
                      <a:pt x="2047" y="9888"/>
                    </a:lnTo>
                    <a:lnTo>
                      <a:pt x="1657" y="9523"/>
                    </a:lnTo>
                    <a:lnTo>
                      <a:pt x="1292" y="9133"/>
                    </a:lnTo>
                    <a:lnTo>
                      <a:pt x="975" y="8695"/>
                    </a:lnTo>
                    <a:lnTo>
                      <a:pt x="683" y="8257"/>
                    </a:lnTo>
                    <a:lnTo>
                      <a:pt x="464" y="7769"/>
                    </a:lnTo>
                    <a:lnTo>
                      <a:pt x="269" y="7234"/>
                    </a:lnTo>
                    <a:lnTo>
                      <a:pt x="123" y="6722"/>
                    </a:lnTo>
                    <a:lnTo>
                      <a:pt x="50" y="6162"/>
                    </a:lnTo>
                    <a:lnTo>
                      <a:pt x="1" y="5577"/>
                    </a:lnTo>
                    <a:lnTo>
                      <a:pt x="1" y="5577"/>
                    </a:lnTo>
                    <a:lnTo>
                      <a:pt x="50" y="5017"/>
                    </a:lnTo>
                    <a:lnTo>
                      <a:pt x="123" y="4457"/>
                    </a:lnTo>
                    <a:lnTo>
                      <a:pt x="269" y="3921"/>
                    </a:lnTo>
                    <a:lnTo>
                      <a:pt x="464" y="3410"/>
                    </a:lnTo>
                    <a:lnTo>
                      <a:pt x="683" y="2923"/>
                    </a:lnTo>
                    <a:lnTo>
                      <a:pt x="975" y="2460"/>
                    </a:lnTo>
                    <a:lnTo>
                      <a:pt x="1292" y="2046"/>
                    </a:lnTo>
                    <a:lnTo>
                      <a:pt x="1657" y="1632"/>
                    </a:lnTo>
                    <a:lnTo>
                      <a:pt x="2047" y="1267"/>
                    </a:lnTo>
                    <a:lnTo>
                      <a:pt x="2485" y="950"/>
                    </a:lnTo>
                    <a:lnTo>
                      <a:pt x="2948" y="682"/>
                    </a:lnTo>
                    <a:lnTo>
                      <a:pt x="3435" y="439"/>
                    </a:lnTo>
                    <a:lnTo>
                      <a:pt x="3946" y="244"/>
                    </a:lnTo>
                    <a:lnTo>
                      <a:pt x="4482" y="122"/>
                    </a:lnTo>
                    <a:lnTo>
                      <a:pt x="5018" y="25"/>
                    </a:lnTo>
                    <a:lnTo>
                      <a:pt x="5603" y="0"/>
                    </a:lnTo>
                    <a:lnTo>
                      <a:pt x="5603" y="0"/>
                    </a:lnTo>
                    <a:lnTo>
                      <a:pt x="6041" y="25"/>
                    </a:lnTo>
                    <a:lnTo>
                      <a:pt x="6479" y="73"/>
                    </a:lnTo>
                    <a:lnTo>
                      <a:pt x="6893" y="146"/>
                    </a:lnTo>
                    <a:lnTo>
                      <a:pt x="7307" y="268"/>
                    </a:lnTo>
                    <a:lnTo>
                      <a:pt x="7697" y="414"/>
                    </a:lnTo>
                    <a:lnTo>
                      <a:pt x="8087" y="585"/>
                    </a:lnTo>
                    <a:lnTo>
                      <a:pt x="8452" y="780"/>
                    </a:lnTo>
                    <a:lnTo>
                      <a:pt x="8793" y="999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3" name="Google Shape;393;p34"/>
              <p:cNvSpPr/>
              <p:nvPr/>
            </p:nvSpPr>
            <p:spPr>
              <a:xfrm>
                <a:off x="6107250" y="1824850"/>
                <a:ext cx="84650" cy="84650"/>
              </a:xfrm>
              <a:custGeom>
                <a:avLst/>
                <a:gdLst/>
                <a:ahLst/>
                <a:cxnLst/>
                <a:rect l="l" t="t" r="r" b="b"/>
                <a:pathLst>
                  <a:path w="3386" h="3386" fill="none" extrusionOk="0">
                    <a:moveTo>
                      <a:pt x="3362" y="1388"/>
                    </a:moveTo>
                    <a:lnTo>
                      <a:pt x="3362" y="1388"/>
                    </a:lnTo>
                    <a:lnTo>
                      <a:pt x="3386" y="1680"/>
                    </a:lnTo>
                    <a:lnTo>
                      <a:pt x="3386" y="1680"/>
                    </a:lnTo>
                    <a:lnTo>
                      <a:pt x="3386" y="1851"/>
                    </a:lnTo>
                    <a:lnTo>
                      <a:pt x="3362" y="2021"/>
                    </a:lnTo>
                    <a:lnTo>
                      <a:pt x="3313" y="2192"/>
                    </a:lnTo>
                    <a:lnTo>
                      <a:pt x="3264" y="2338"/>
                    </a:lnTo>
                    <a:lnTo>
                      <a:pt x="3191" y="2484"/>
                    </a:lnTo>
                    <a:lnTo>
                      <a:pt x="3118" y="2630"/>
                    </a:lnTo>
                    <a:lnTo>
                      <a:pt x="3021" y="2776"/>
                    </a:lnTo>
                    <a:lnTo>
                      <a:pt x="2899" y="2898"/>
                    </a:lnTo>
                    <a:lnTo>
                      <a:pt x="2777" y="2996"/>
                    </a:lnTo>
                    <a:lnTo>
                      <a:pt x="2655" y="3093"/>
                    </a:lnTo>
                    <a:lnTo>
                      <a:pt x="2509" y="3191"/>
                    </a:lnTo>
                    <a:lnTo>
                      <a:pt x="2363" y="3239"/>
                    </a:lnTo>
                    <a:lnTo>
                      <a:pt x="2217" y="3312"/>
                    </a:lnTo>
                    <a:lnTo>
                      <a:pt x="2046" y="3337"/>
                    </a:lnTo>
                    <a:lnTo>
                      <a:pt x="1876" y="3385"/>
                    </a:lnTo>
                    <a:lnTo>
                      <a:pt x="1706" y="3385"/>
                    </a:lnTo>
                    <a:lnTo>
                      <a:pt x="1706" y="3385"/>
                    </a:lnTo>
                    <a:lnTo>
                      <a:pt x="1535" y="3385"/>
                    </a:lnTo>
                    <a:lnTo>
                      <a:pt x="1365" y="3337"/>
                    </a:lnTo>
                    <a:lnTo>
                      <a:pt x="1194" y="3312"/>
                    </a:lnTo>
                    <a:lnTo>
                      <a:pt x="1048" y="3239"/>
                    </a:lnTo>
                    <a:lnTo>
                      <a:pt x="902" y="3191"/>
                    </a:lnTo>
                    <a:lnTo>
                      <a:pt x="756" y="3093"/>
                    </a:lnTo>
                    <a:lnTo>
                      <a:pt x="634" y="2996"/>
                    </a:lnTo>
                    <a:lnTo>
                      <a:pt x="512" y="2898"/>
                    </a:lnTo>
                    <a:lnTo>
                      <a:pt x="390" y="2776"/>
                    </a:lnTo>
                    <a:lnTo>
                      <a:pt x="293" y="2630"/>
                    </a:lnTo>
                    <a:lnTo>
                      <a:pt x="220" y="2484"/>
                    </a:lnTo>
                    <a:lnTo>
                      <a:pt x="147" y="2338"/>
                    </a:lnTo>
                    <a:lnTo>
                      <a:pt x="74" y="2192"/>
                    </a:lnTo>
                    <a:lnTo>
                      <a:pt x="49" y="2021"/>
                    </a:lnTo>
                    <a:lnTo>
                      <a:pt x="25" y="1851"/>
                    </a:lnTo>
                    <a:lnTo>
                      <a:pt x="1" y="1680"/>
                    </a:lnTo>
                    <a:lnTo>
                      <a:pt x="1" y="1680"/>
                    </a:lnTo>
                    <a:lnTo>
                      <a:pt x="25" y="1510"/>
                    </a:lnTo>
                    <a:lnTo>
                      <a:pt x="49" y="1340"/>
                    </a:lnTo>
                    <a:lnTo>
                      <a:pt x="74" y="1193"/>
                    </a:lnTo>
                    <a:lnTo>
                      <a:pt x="147" y="1023"/>
                    </a:lnTo>
                    <a:lnTo>
                      <a:pt x="220" y="877"/>
                    </a:lnTo>
                    <a:lnTo>
                      <a:pt x="293" y="731"/>
                    </a:lnTo>
                    <a:lnTo>
                      <a:pt x="390" y="609"/>
                    </a:lnTo>
                    <a:lnTo>
                      <a:pt x="512" y="487"/>
                    </a:lnTo>
                    <a:lnTo>
                      <a:pt x="634" y="390"/>
                    </a:lnTo>
                    <a:lnTo>
                      <a:pt x="756" y="292"/>
                    </a:lnTo>
                    <a:lnTo>
                      <a:pt x="902" y="195"/>
                    </a:lnTo>
                    <a:lnTo>
                      <a:pt x="1048" y="122"/>
                    </a:lnTo>
                    <a:lnTo>
                      <a:pt x="1194" y="73"/>
                    </a:lnTo>
                    <a:lnTo>
                      <a:pt x="1365" y="24"/>
                    </a:lnTo>
                    <a:lnTo>
                      <a:pt x="1535" y="0"/>
                    </a:lnTo>
                    <a:lnTo>
                      <a:pt x="1706" y="0"/>
                    </a:lnTo>
                    <a:lnTo>
                      <a:pt x="1706" y="0"/>
                    </a:lnTo>
                    <a:lnTo>
                      <a:pt x="1998" y="2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4" name="Google Shape;394;p34"/>
              <p:cNvSpPr/>
              <p:nvPr/>
            </p:nvSpPr>
            <p:spPr>
              <a:xfrm>
                <a:off x="6058550" y="1776125"/>
                <a:ext cx="182075" cy="182075"/>
              </a:xfrm>
              <a:custGeom>
                <a:avLst/>
                <a:gdLst/>
                <a:ahLst/>
                <a:cxnLst/>
                <a:rect l="l" t="t" r="r" b="b"/>
                <a:pathLst>
                  <a:path w="7283" h="7283" fill="none" extrusionOk="0">
                    <a:moveTo>
                      <a:pt x="5431" y="463"/>
                    </a:moveTo>
                    <a:lnTo>
                      <a:pt x="5431" y="463"/>
                    </a:lnTo>
                    <a:lnTo>
                      <a:pt x="5042" y="269"/>
                    </a:lnTo>
                    <a:lnTo>
                      <a:pt x="4823" y="195"/>
                    </a:lnTo>
                    <a:lnTo>
                      <a:pt x="4603" y="122"/>
                    </a:lnTo>
                    <a:lnTo>
                      <a:pt x="4360" y="74"/>
                    </a:lnTo>
                    <a:lnTo>
                      <a:pt x="4141" y="25"/>
                    </a:lnTo>
                    <a:lnTo>
                      <a:pt x="3897" y="1"/>
                    </a:lnTo>
                    <a:lnTo>
                      <a:pt x="3654" y="1"/>
                    </a:lnTo>
                    <a:lnTo>
                      <a:pt x="3654" y="1"/>
                    </a:lnTo>
                    <a:lnTo>
                      <a:pt x="3288" y="25"/>
                    </a:lnTo>
                    <a:lnTo>
                      <a:pt x="2923" y="74"/>
                    </a:lnTo>
                    <a:lnTo>
                      <a:pt x="2558" y="147"/>
                    </a:lnTo>
                    <a:lnTo>
                      <a:pt x="2241" y="293"/>
                    </a:lnTo>
                    <a:lnTo>
                      <a:pt x="1924" y="439"/>
                    </a:lnTo>
                    <a:lnTo>
                      <a:pt x="1608" y="609"/>
                    </a:lnTo>
                    <a:lnTo>
                      <a:pt x="1340" y="829"/>
                    </a:lnTo>
                    <a:lnTo>
                      <a:pt x="1072" y="1072"/>
                    </a:lnTo>
                    <a:lnTo>
                      <a:pt x="828" y="1316"/>
                    </a:lnTo>
                    <a:lnTo>
                      <a:pt x="633" y="1608"/>
                    </a:lnTo>
                    <a:lnTo>
                      <a:pt x="439" y="1900"/>
                    </a:lnTo>
                    <a:lnTo>
                      <a:pt x="293" y="2217"/>
                    </a:lnTo>
                    <a:lnTo>
                      <a:pt x="171" y="2558"/>
                    </a:lnTo>
                    <a:lnTo>
                      <a:pt x="73" y="2899"/>
                    </a:lnTo>
                    <a:lnTo>
                      <a:pt x="25" y="3264"/>
                    </a:lnTo>
                    <a:lnTo>
                      <a:pt x="0" y="3629"/>
                    </a:lnTo>
                    <a:lnTo>
                      <a:pt x="0" y="3629"/>
                    </a:lnTo>
                    <a:lnTo>
                      <a:pt x="25" y="4019"/>
                    </a:lnTo>
                    <a:lnTo>
                      <a:pt x="73" y="4360"/>
                    </a:lnTo>
                    <a:lnTo>
                      <a:pt x="171" y="4725"/>
                    </a:lnTo>
                    <a:lnTo>
                      <a:pt x="293" y="5066"/>
                    </a:lnTo>
                    <a:lnTo>
                      <a:pt x="439" y="5383"/>
                    </a:lnTo>
                    <a:lnTo>
                      <a:pt x="633" y="5675"/>
                    </a:lnTo>
                    <a:lnTo>
                      <a:pt x="828" y="5943"/>
                    </a:lnTo>
                    <a:lnTo>
                      <a:pt x="1072" y="6211"/>
                    </a:lnTo>
                    <a:lnTo>
                      <a:pt x="1340" y="6455"/>
                    </a:lnTo>
                    <a:lnTo>
                      <a:pt x="1608" y="6650"/>
                    </a:lnTo>
                    <a:lnTo>
                      <a:pt x="1924" y="6844"/>
                    </a:lnTo>
                    <a:lnTo>
                      <a:pt x="2241" y="6990"/>
                    </a:lnTo>
                    <a:lnTo>
                      <a:pt x="2558" y="7112"/>
                    </a:lnTo>
                    <a:lnTo>
                      <a:pt x="2923" y="7210"/>
                    </a:lnTo>
                    <a:lnTo>
                      <a:pt x="3288" y="7258"/>
                    </a:lnTo>
                    <a:lnTo>
                      <a:pt x="3654" y="7283"/>
                    </a:lnTo>
                    <a:lnTo>
                      <a:pt x="3654" y="7283"/>
                    </a:lnTo>
                    <a:lnTo>
                      <a:pt x="4019" y="7258"/>
                    </a:lnTo>
                    <a:lnTo>
                      <a:pt x="4384" y="7210"/>
                    </a:lnTo>
                    <a:lnTo>
                      <a:pt x="4725" y="7112"/>
                    </a:lnTo>
                    <a:lnTo>
                      <a:pt x="5066" y="6990"/>
                    </a:lnTo>
                    <a:lnTo>
                      <a:pt x="5383" y="6844"/>
                    </a:lnTo>
                    <a:lnTo>
                      <a:pt x="5675" y="6650"/>
                    </a:lnTo>
                    <a:lnTo>
                      <a:pt x="5967" y="6455"/>
                    </a:lnTo>
                    <a:lnTo>
                      <a:pt x="6235" y="6211"/>
                    </a:lnTo>
                    <a:lnTo>
                      <a:pt x="6454" y="5943"/>
                    </a:lnTo>
                    <a:lnTo>
                      <a:pt x="6674" y="5675"/>
                    </a:lnTo>
                    <a:lnTo>
                      <a:pt x="6844" y="5383"/>
                    </a:lnTo>
                    <a:lnTo>
                      <a:pt x="7014" y="5066"/>
                    </a:lnTo>
                    <a:lnTo>
                      <a:pt x="7136" y="4725"/>
                    </a:lnTo>
                    <a:lnTo>
                      <a:pt x="7209" y="4360"/>
                    </a:lnTo>
                    <a:lnTo>
                      <a:pt x="7282" y="4019"/>
                    </a:lnTo>
                    <a:lnTo>
                      <a:pt x="7282" y="3629"/>
                    </a:lnTo>
                    <a:lnTo>
                      <a:pt x="7282" y="3629"/>
                    </a:lnTo>
                    <a:lnTo>
                      <a:pt x="7282" y="3386"/>
                    </a:lnTo>
                    <a:lnTo>
                      <a:pt x="7258" y="3167"/>
                    </a:lnTo>
                    <a:lnTo>
                      <a:pt x="7234" y="2923"/>
                    </a:lnTo>
                    <a:lnTo>
                      <a:pt x="7161" y="2704"/>
                    </a:lnTo>
                    <a:lnTo>
                      <a:pt x="7112" y="2485"/>
                    </a:lnTo>
                    <a:lnTo>
                      <a:pt x="7014" y="2266"/>
                    </a:lnTo>
                    <a:lnTo>
                      <a:pt x="6820" y="1852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5" name="Google Shape;395;p34"/>
              <p:cNvSpPr/>
              <p:nvPr/>
            </p:nvSpPr>
            <p:spPr>
              <a:xfrm>
                <a:off x="5971475" y="2001400"/>
                <a:ext cx="749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2827" fill="none" extrusionOk="0">
                    <a:moveTo>
                      <a:pt x="1462" y="1"/>
                    </a:moveTo>
                    <a:lnTo>
                      <a:pt x="293" y="1170"/>
                    </a:lnTo>
                    <a:lnTo>
                      <a:pt x="293" y="1170"/>
                    </a:lnTo>
                    <a:lnTo>
                      <a:pt x="171" y="1316"/>
                    </a:lnTo>
                    <a:lnTo>
                      <a:pt x="74" y="1487"/>
                    </a:lnTo>
                    <a:lnTo>
                      <a:pt x="25" y="1657"/>
                    </a:lnTo>
                    <a:lnTo>
                      <a:pt x="1" y="1852"/>
                    </a:lnTo>
                    <a:lnTo>
                      <a:pt x="25" y="2047"/>
                    </a:lnTo>
                    <a:lnTo>
                      <a:pt x="74" y="2217"/>
                    </a:lnTo>
                    <a:lnTo>
                      <a:pt x="171" y="2388"/>
                    </a:lnTo>
                    <a:lnTo>
                      <a:pt x="293" y="2534"/>
                    </a:lnTo>
                    <a:lnTo>
                      <a:pt x="293" y="2534"/>
                    </a:lnTo>
                    <a:lnTo>
                      <a:pt x="439" y="2656"/>
                    </a:lnTo>
                    <a:lnTo>
                      <a:pt x="609" y="2753"/>
                    </a:lnTo>
                    <a:lnTo>
                      <a:pt x="804" y="2802"/>
                    </a:lnTo>
                    <a:lnTo>
                      <a:pt x="975" y="2826"/>
                    </a:lnTo>
                    <a:lnTo>
                      <a:pt x="975" y="2826"/>
                    </a:lnTo>
                    <a:lnTo>
                      <a:pt x="1170" y="2802"/>
                    </a:lnTo>
                    <a:lnTo>
                      <a:pt x="1340" y="2753"/>
                    </a:lnTo>
                    <a:lnTo>
                      <a:pt x="1511" y="2656"/>
                    </a:lnTo>
                    <a:lnTo>
                      <a:pt x="1681" y="2534"/>
                    </a:lnTo>
                    <a:lnTo>
                      <a:pt x="2850" y="1365"/>
                    </a:lnTo>
                    <a:lnTo>
                      <a:pt x="2850" y="1365"/>
                    </a:lnTo>
                    <a:lnTo>
                      <a:pt x="2996" y="1194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6" name="Google Shape;396;p34"/>
              <p:cNvSpPr/>
              <p:nvPr/>
            </p:nvSpPr>
            <p:spPr>
              <a:xfrm>
                <a:off x="6253375" y="2001400"/>
                <a:ext cx="74325" cy="706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2827" fill="none" extrusionOk="0">
                    <a:moveTo>
                      <a:pt x="1" y="1194"/>
                    </a:moveTo>
                    <a:lnTo>
                      <a:pt x="1" y="1194"/>
                    </a:lnTo>
                    <a:lnTo>
                      <a:pt x="123" y="1365"/>
                    </a:lnTo>
                    <a:lnTo>
                      <a:pt x="1316" y="2534"/>
                    </a:lnTo>
                    <a:lnTo>
                      <a:pt x="1316" y="2534"/>
                    </a:lnTo>
                    <a:lnTo>
                      <a:pt x="1462" y="2656"/>
                    </a:lnTo>
                    <a:lnTo>
                      <a:pt x="1633" y="2753"/>
                    </a:lnTo>
                    <a:lnTo>
                      <a:pt x="1827" y="2802"/>
                    </a:lnTo>
                    <a:lnTo>
                      <a:pt x="1998" y="2826"/>
                    </a:lnTo>
                    <a:lnTo>
                      <a:pt x="1998" y="2826"/>
                    </a:lnTo>
                    <a:lnTo>
                      <a:pt x="2193" y="2802"/>
                    </a:lnTo>
                    <a:lnTo>
                      <a:pt x="2363" y="2753"/>
                    </a:lnTo>
                    <a:lnTo>
                      <a:pt x="2534" y="2656"/>
                    </a:lnTo>
                    <a:lnTo>
                      <a:pt x="2704" y="2534"/>
                    </a:lnTo>
                    <a:lnTo>
                      <a:pt x="2704" y="2534"/>
                    </a:lnTo>
                    <a:lnTo>
                      <a:pt x="2826" y="2388"/>
                    </a:lnTo>
                    <a:lnTo>
                      <a:pt x="2923" y="2217"/>
                    </a:lnTo>
                    <a:lnTo>
                      <a:pt x="2972" y="2047"/>
                    </a:lnTo>
                    <a:lnTo>
                      <a:pt x="2972" y="1852"/>
                    </a:lnTo>
                    <a:lnTo>
                      <a:pt x="2972" y="1657"/>
                    </a:lnTo>
                    <a:lnTo>
                      <a:pt x="2923" y="1487"/>
                    </a:lnTo>
                    <a:lnTo>
                      <a:pt x="2826" y="1316"/>
                    </a:lnTo>
                    <a:lnTo>
                      <a:pt x="2704" y="1170"/>
                    </a:lnTo>
                    <a:lnTo>
                      <a:pt x="1535" y="1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  <p:sp>
            <p:nvSpPr>
              <p:cNvPr id="397" name="Google Shape;397;p34"/>
              <p:cNvSpPr/>
              <p:nvPr/>
            </p:nvSpPr>
            <p:spPr>
              <a:xfrm>
                <a:off x="6137700" y="1623900"/>
                <a:ext cx="250875" cy="255150"/>
              </a:xfrm>
              <a:custGeom>
                <a:avLst/>
                <a:gdLst/>
                <a:ahLst/>
                <a:cxnLst/>
                <a:rect l="l" t="t" r="r" b="b"/>
                <a:pathLst>
                  <a:path w="10035" h="10206" fill="none" extrusionOk="0">
                    <a:moveTo>
                      <a:pt x="9718" y="2412"/>
                    </a:moveTo>
                    <a:lnTo>
                      <a:pt x="8671" y="2217"/>
                    </a:lnTo>
                    <a:lnTo>
                      <a:pt x="9694" y="1194"/>
                    </a:lnTo>
                    <a:lnTo>
                      <a:pt x="9694" y="1194"/>
                    </a:lnTo>
                    <a:lnTo>
                      <a:pt x="9767" y="1121"/>
                    </a:lnTo>
                    <a:lnTo>
                      <a:pt x="9815" y="1024"/>
                    </a:lnTo>
                    <a:lnTo>
                      <a:pt x="9840" y="951"/>
                    </a:lnTo>
                    <a:lnTo>
                      <a:pt x="9840" y="853"/>
                    </a:lnTo>
                    <a:lnTo>
                      <a:pt x="9840" y="756"/>
                    </a:lnTo>
                    <a:lnTo>
                      <a:pt x="9815" y="658"/>
                    </a:lnTo>
                    <a:lnTo>
                      <a:pt x="9767" y="585"/>
                    </a:lnTo>
                    <a:lnTo>
                      <a:pt x="9694" y="512"/>
                    </a:lnTo>
                    <a:lnTo>
                      <a:pt x="9694" y="512"/>
                    </a:lnTo>
                    <a:lnTo>
                      <a:pt x="9621" y="439"/>
                    </a:lnTo>
                    <a:lnTo>
                      <a:pt x="9548" y="391"/>
                    </a:lnTo>
                    <a:lnTo>
                      <a:pt x="9450" y="366"/>
                    </a:lnTo>
                    <a:lnTo>
                      <a:pt x="9353" y="366"/>
                    </a:lnTo>
                    <a:lnTo>
                      <a:pt x="9255" y="366"/>
                    </a:lnTo>
                    <a:lnTo>
                      <a:pt x="9182" y="391"/>
                    </a:lnTo>
                    <a:lnTo>
                      <a:pt x="9085" y="439"/>
                    </a:lnTo>
                    <a:lnTo>
                      <a:pt x="9012" y="512"/>
                    </a:lnTo>
                    <a:lnTo>
                      <a:pt x="7867" y="1657"/>
                    </a:lnTo>
                    <a:lnTo>
                      <a:pt x="7867" y="1657"/>
                    </a:lnTo>
                    <a:lnTo>
                      <a:pt x="7818" y="1487"/>
                    </a:lnTo>
                    <a:lnTo>
                      <a:pt x="7599" y="317"/>
                    </a:lnTo>
                    <a:lnTo>
                      <a:pt x="7599" y="317"/>
                    </a:lnTo>
                    <a:lnTo>
                      <a:pt x="7575" y="196"/>
                    </a:lnTo>
                    <a:lnTo>
                      <a:pt x="7526" y="98"/>
                    </a:lnTo>
                    <a:lnTo>
                      <a:pt x="7477" y="50"/>
                    </a:lnTo>
                    <a:lnTo>
                      <a:pt x="7404" y="1"/>
                    </a:lnTo>
                    <a:lnTo>
                      <a:pt x="7331" y="1"/>
                    </a:lnTo>
                    <a:lnTo>
                      <a:pt x="7234" y="25"/>
                    </a:lnTo>
                    <a:lnTo>
                      <a:pt x="7161" y="74"/>
                    </a:lnTo>
                    <a:lnTo>
                      <a:pt x="7063" y="147"/>
                    </a:lnTo>
                    <a:lnTo>
                      <a:pt x="5432" y="1754"/>
                    </a:lnTo>
                    <a:lnTo>
                      <a:pt x="5432" y="1754"/>
                    </a:lnTo>
                    <a:lnTo>
                      <a:pt x="5358" y="1852"/>
                    </a:lnTo>
                    <a:lnTo>
                      <a:pt x="5285" y="1974"/>
                    </a:lnTo>
                    <a:lnTo>
                      <a:pt x="5212" y="2120"/>
                    </a:lnTo>
                    <a:lnTo>
                      <a:pt x="5164" y="2242"/>
                    </a:lnTo>
                    <a:lnTo>
                      <a:pt x="5139" y="2388"/>
                    </a:lnTo>
                    <a:lnTo>
                      <a:pt x="5115" y="2534"/>
                    </a:lnTo>
                    <a:lnTo>
                      <a:pt x="5115" y="2680"/>
                    </a:lnTo>
                    <a:lnTo>
                      <a:pt x="5115" y="2802"/>
                    </a:lnTo>
                    <a:lnTo>
                      <a:pt x="5334" y="3971"/>
                    </a:lnTo>
                    <a:lnTo>
                      <a:pt x="5334" y="3971"/>
                    </a:lnTo>
                    <a:lnTo>
                      <a:pt x="5383" y="4141"/>
                    </a:lnTo>
                    <a:lnTo>
                      <a:pt x="147" y="9378"/>
                    </a:lnTo>
                    <a:lnTo>
                      <a:pt x="147" y="9378"/>
                    </a:lnTo>
                    <a:lnTo>
                      <a:pt x="73" y="9451"/>
                    </a:lnTo>
                    <a:lnTo>
                      <a:pt x="25" y="9548"/>
                    </a:lnTo>
                    <a:lnTo>
                      <a:pt x="0" y="9645"/>
                    </a:lnTo>
                    <a:lnTo>
                      <a:pt x="0" y="9718"/>
                    </a:lnTo>
                    <a:lnTo>
                      <a:pt x="0" y="9816"/>
                    </a:lnTo>
                    <a:lnTo>
                      <a:pt x="25" y="9913"/>
                    </a:lnTo>
                    <a:lnTo>
                      <a:pt x="73" y="9986"/>
                    </a:lnTo>
                    <a:lnTo>
                      <a:pt x="147" y="10059"/>
                    </a:lnTo>
                    <a:lnTo>
                      <a:pt x="147" y="10059"/>
                    </a:lnTo>
                    <a:lnTo>
                      <a:pt x="220" y="10133"/>
                    </a:lnTo>
                    <a:lnTo>
                      <a:pt x="293" y="10181"/>
                    </a:lnTo>
                    <a:lnTo>
                      <a:pt x="390" y="10206"/>
                    </a:lnTo>
                    <a:lnTo>
                      <a:pt x="488" y="10206"/>
                    </a:lnTo>
                    <a:lnTo>
                      <a:pt x="488" y="10206"/>
                    </a:lnTo>
                    <a:lnTo>
                      <a:pt x="585" y="10206"/>
                    </a:lnTo>
                    <a:lnTo>
                      <a:pt x="658" y="10181"/>
                    </a:lnTo>
                    <a:lnTo>
                      <a:pt x="755" y="10133"/>
                    </a:lnTo>
                    <a:lnTo>
                      <a:pt x="828" y="10059"/>
                    </a:lnTo>
                    <a:lnTo>
                      <a:pt x="6187" y="4726"/>
                    </a:lnTo>
                    <a:lnTo>
                      <a:pt x="7234" y="4896"/>
                    </a:lnTo>
                    <a:lnTo>
                      <a:pt x="7234" y="4896"/>
                    </a:lnTo>
                    <a:lnTo>
                      <a:pt x="7356" y="4921"/>
                    </a:lnTo>
                    <a:lnTo>
                      <a:pt x="7502" y="4921"/>
                    </a:lnTo>
                    <a:lnTo>
                      <a:pt x="7624" y="4896"/>
                    </a:lnTo>
                    <a:lnTo>
                      <a:pt x="7770" y="4848"/>
                    </a:lnTo>
                    <a:lnTo>
                      <a:pt x="7916" y="4799"/>
                    </a:lnTo>
                    <a:lnTo>
                      <a:pt x="8038" y="4750"/>
                    </a:lnTo>
                    <a:lnTo>
                      <a:pt x="8159" y="4677"/>
                    </a:lnTo>
                    <a:lnTo>
                      <a:pt x="8257" y="4580"/>
                    </a:lnTo>
                    <a:lnTo>
                      <a:pt x="9889" y="2948"/>
                    </a:lnTo>
                    <a:lnTo>
                      <a:pt x="9889" y="2948"/>
                    </a:lnTo>
                    <a:lnTo>
                      <a:pt x="9962" y="2875"/>
                    </a:lnTo>
                    <a:lnTo>
                      <a:pt x="10010" y="2777"/>
                    </a:lnTo>
                    <a:lnTo>
                      <a:pt x="10035" y="2704"/>
                    </a:lnTo>
                    <a:lnTo>
                      <a:pt x="10010" y="2607"/>
                    </a:lnTo>
                    <a:lnTo>
                      <a:pt x="9986" y="2558"/>
                    </a:lnTo>
                    <a:lnTo>
                      <a:pt x="9913" y="2485"/>
                    </a:lnTo>
                    <a:lnTo>
                      <a:pt x="9815" y="2436"/>
                    </a:lnTo>
                    <a:lnTo>
                      <a:pt x="9718" y="2412"/>
                    </a:lnTo>
                    <a:lnTo>
                      <a:pt x="9718" y="2412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highlight>
                    <a:srgbClr val="434343"/>
                  </a:highlight>
                </a:endParaRPr>
              </a:p>
            </p:txBody>
          </p:sp>
        </p:grpSp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81" t="17376" r="18087" b="11943"/>
          <a:stretch/>
        </p:blipFill>
        <p:spPr>
          <a:xfrm>
            <a:off x="6468718" y="436387"/>
            <a:ext cx="585084" cy="7315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0D28FA-20CD-4D85-9E2C-5140DB170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4085992" y="488878"/>
            <a:ext cx="731520" cy="7315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74831E-8776-4343-82D5-48D5CD07FF8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257389" y="3344868"/>
            <a:ext cx="731520" cy="731520"/>
          </a:xfrm>
          <a:prstGeom prst="rect">
            <a:avLst/>
          </a:prstGeom>
        </p:spPr>
      </p:pic>
      <p:sp>
        <p:nvSpPr>
          <p:cNvPr id="34" name="Google Shape;381;p34">
            <a:extLst>
              <a:ext uri="{FF2B5EF4-FFF2-40B4-BE49-F238E27FC236}">
                <a16:creationId xmlns:a16="http://schemas.microsoft.com/office/drawing/2014/main" id="{B3292F5D-454A-4D30-BF02-AE2D419DC5E9}"/>
              </a:ext>
            </a:extLst>
          </p:cNvPr>
          <p:cNvSpPr txBox="1">
            <a:spLocks/>
          </p:cNvSpPr>
          <p:nvPr/>
        </p:nvSpPr>
        <p:spPr>
          <a:xfrm>
            <a:off x="5328400" y="4052375"/>
            <a:ext cx="2589498" cy="484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▪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900"/>
              <a:buFont typeface="Nunito Sans"/>
              <a:buChar char="-"/>
              <a:defRPr sz="9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 algn="ctr">
              <a:buFont typeface="Nunito Sans"/>
              <a:buNone/>
            </a:pPr>
            <a:r>
              <a:rPr lang="en-GB" b="1" dirty="0"/>
              <a:t>Packet Managers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9D99BF5-36BA-4F57-BF16-A20C0274A2B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49" t="4981" r="6186" b="7457"/>
          <a:stretch/>
        </p:blipFill>
        <p:spPr>
          <a:xfrm>
            <a:off x="4098804" y="1721279"/>
            <a:ext cx="2954997" cy="152624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Q &amp; A</a:t>
            </a:r>
            <a:endParaRPr sz="6000" b="1" dirty="0"/>
          </a:p>
        </p:txBody>
      </p:sp>
      <p:sp>
        <p:nvSpPr>
          <p:cNvPr id="331" name="Google Shape;331;p31"/>
          <p:cNvSpPr txBox="1">
            <a:spLocks noGrp="1"/>
          </p:cNvSpPr>
          <p:nvPr>
            <p:ph type="subTitle" idx="4294967295"/>
          </p:nvPr>
        </p:nvSpPr>
        <p:spPr>
          <a:xfrm>
            <a:off x="685800" y="29162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dirty="0">
                <a:solidFill>
                  <a:srgbClr val="FFFFFF"/>
                </a:solidFill>
              </a:rPr>
              <a:t>Ma</a:t>
            </a:r>
            <a:r>
              <a:rPr lang="en-US" dirty="0">
                <a:solidFill>
                  <a:srgbClr val="FFFFFF"/>
                </a:solidFill>
              </a:rPr>
              <a:t>y Alan Turing be with us. 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333" name="Google Shape;333;p31"/>
          <p:cNvGrpSpPr/>
          <p:nvPr/>
        </p:nvGrpSpPr>
        <p:grpSpPr>
          <a:xfrm>
            <a:off x="4193157" y="1338806"/>
            <a:ext cx="757693" cy="549894"/>
            <a:chOff x="3932350" y="3714775"/>
            <a:chExt cx="439650" cy="319075"/>
          </a:xfrm>
        </p:grpSpPr>
        <p:sp>
          <p:nvSpPr>
            <p:cNvPr id="334" name="Google Shape;334;p31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6C9D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85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accent1">
                    <a:lumMod val="50000"/>
                  </a:schemeClr>
                </a:solidFill>
              </a:rPr>
              <a:t>1.</a:t>
            </a:r>
            <a:endParaRPr sz="48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Requirements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18191" y="416151"/>
            <a:ext cx="6032587" cy="43418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>
            <a:spLocks noGrp="1"/>
          </p:cNvSpPr>
          <p:nvPr>
            <p:ph type="title"/>
          </p:nvPr>
        </p:nvSpPr>
        <p:spPr>
          <a:xfrm>
            <a:off x="97290" y="583120"/>
            <a:ext cx="2363970" cy="398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Requirements</a:t>
            </a:r>
            <a:br>
              <a:rPr lang="en" dirty="0"/>
            </a:br>
            <a:r>
              <a:rPr lang="en" dirty="0"/>
              <a:t>-user stories-</a:t>
            </a:r>
            <a:br>
              <a:rPr lang="en" dirty="0"/>
            </a:br>
            <a:endParaRPr dirty="0"/>
          </a:p>
        </p:txBody>
      </p:sp>
      <p:sp>
        <p:nvSpPr>
          <p:cNvPr id="213" name="Google Shape;213;p25"/>
          <p:cNvSpPr txBox="1">
            <a:spLocks noGrp="1"/>
          </p:cNvSpPr>
          <p:nvPr>
            <p:ph type="body" idx="2"/>
          </p:nvPr>
        </p:nvSpPr>
        <p:spPr>
          <a:xfrm>
            <a:off x="2738481" y="2440193"/>
            <a:ext cx="6098585" cy="3267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User Stories</a:t>
            </a:r>
            <a:endParaRPr sz="1400" b="1" dirty="0"/>
          </a:p>
          <a:p>
            <a:pPr lvl="0"/>
            <a:r>
              <a:rPr lang="en-GB" dirty="0"/>
              <a:t>As a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Manager</a:t>
            </a:r>
            <a:r>
              <a:rPr lang="en-GB" b="1" dirty="0"/>
              <a:t>, </a:t>
            </a:r>
            <a:r>
              <a:rPr lang="en-GB" dirty="0"/>
              <a:t>I want to be able to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see work and break registrations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/>
              <a:t>so that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I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dirty="0"/>
              <a:t>can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have a better understanding of who was working when.</a:t>
            </a:r>
          </a:p>
          <a:p>
            <a:pPr lvl="0"/>
            <a:r>
              <a:rPr lang="en-GB" dirty="0"/>
              <a:t>As a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Manager</a:t>
            </a:r>
            <a:r>
              <a:rPr lang="en-GB" dirty="0"/>
              <a:t>, I want to be able to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add/edit/delete an employee from the system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/>
              <a:t>so that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I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dirty="0"/>
              <a:t>can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manage the currently employed people.</a:t>
            </a:r>
          </a:p>
          <a:p>
            <a:pPr lvl="0"/>
            <a:r>
              <a:rPr lang="en-GB" dirty="0"/>
              <a:t>As an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Employee</a:t>
            </a:r>
            <a:r>
              <a:rPr lang="en-GB" b="1" dirty="0"/>
              <a:t>, </a:t>
            </a:r>
            <a:r>
              <a:rPr lang="en-GB" dirty="0"/>
              <a:t>I want to be able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to punch in/out in system quickly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/>
              <a:t>so that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I </a:t>
            </a:r>
            <a:r>
              <a:rPr lang="en-GB" dirty="0"/>
              <a:t>can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spend my time doing something else</a:t>
            </a:r>
            <a:r>
              <a:rPr lang="en-GB" b="1" dirty="0"/>
              <a:t>.</a:t>
            </a:r>
          </a:p>
          <a:p>
            <a:pPr lvl="0"/>
            <a:r>
              <a:rPr lang="en-GB" dirty="0"/>
              <a:t>As an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Employee</a:t>
            </a:r>
            <a:r>
              <a:rPr lang="en-GB" b="1" dirty="0"/>
              <a:t>,</a:t>
            </a:r>
            <a:r>
              <a:rPr lang="en-GB" dirty="0"/>
              <a:t> I want to be able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to easily register when I am taking breaks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/>
              <a:t>so that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the management knows when and how long a break was.</a:t>
            </a:r>
          </a:p>
          <a:p>
            <a:pPr lvl="0"/>
            <a:r>
              <a:rPr lang="en-GB" dirty="0"/>
              <a:t>As a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Remote Employee</a:t>
            </a:r>
            <a:r>
              <a:rPr lang="en-GB" b="1" dirty="0"/>
              <a:t>, </a:t>
            </a:r>
            <a:r>
              <a:rPr lang="en-GB" dirty="0"/>
              <a:t>I want to be able </a:t>
            </a:r>
            <a:r>
              <a:rPr lang="en-GB" b="1" dirty="0">
                <a:solidFill>
                  <a:schemeClr val="accent1">
                    <a:lumMod val="50000"/>
                  </a:schemeClr>
                </a:solidFill>
              </a:rPr>
              <a:t>to punch in/out from any location with access to the internet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/>
              <a:t>so that </a:t>
            </a:r>
            <a:r>
              <a:rPr lang="en-GB" b="1" dirty="0">
                <a:solidFill>
                  <a:schemeClr val="accent3">
                    <a:lumMod val="50000"/>
                  </a:schemeClr>
                </a:solidFill>
              </a:rPr>
              <a:t>I</a:t>
            </a:r>
            <a:r>
              <a:rPr lang="en-GB" b="1" dirty="0"/>
              <a:t> </a:t>
            </a:r>
            <a:r>
              <a:rPr lang="en-GB" dirty="0"/>
              <a:t>can</a:t>
            </a:r>
            <a:r>
              <a:rPr lang="en-GB" b="1" dirty="0"/>
              <a:t>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</a:rPr>
              <a:t>work easily remotely.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360" y="1396689"/>
            <a:ext cx="1046829" cy="10468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91652" y="1085566"/>
            <a:ext cx="6452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As a </a:t>
            </a:r>
            <a:r>
              <a:rPr lang="en-US" b="1" i="1" dirty="0">
                <a:solidFill>
                  <a:schemeClr val="accent3">
                    <a:lumMod val="50000"/>
                  </a:schemeClr>
                </a:solidFill>
              </a:rPr>
              <a:t>user-role</a:t>
            </a:r>
            <a:r>
              <a:rPr lang="en-US" b="1" i="1" dirty="0"/>
              <a:t> </a:t>
            </a:r>
            <a:r>
              <a:rPr lang="en-US" i="1" dirty="0"/>
              <a:t>I want </a:t>
            </a:r>
            <a:r>
              <a:rPr lang="en-US" b="1" i="1" dirty="0">
                <a:solidFill>
                  <a:schemeClr val="accent1">
                    <a:lumMod val="50000"/>
                  </a:schemeClr>
                </a:solidFill>
              </a:rPr>
              <a:t>feature</a:t>
            </a:r>
            <a:r>
              <a:rPr lang="en-US" b="1" i="1" dirty="0"/>
              <a:t> </a:t>
            </a:r>
            <a:r>
              <a:rPr lang="en-US" i="1" dirty="0"/>
              <a:t>so that a </a:t>
            </a:r>
            <a:r>
              <a:rPr lang="en-US" b="1" i="1" dirty="0">
                <a:solidFill>
                  <a:schemeClr val="accent3">
                    <a:lumMod val="50000"/>
                  </a:schemeClr>
                </a:solidFill>
              </a:rPr>
              <a:t>user-role</a:t>
            </a:r>
            <a:r>
              <a:rPr lang="en-US" b="1" i="1" dirty="0"/>
              <a:t> </a:t>
            </a:r>
            <a:r>
              <a:rPr lang="en-US" i="1" dirty="0"/>
              <a:t>can </a:t>
            </a:r>
            <a:r>
              <a:rPr lang="en-US" b="1" i="1" dirty="0">
                <a:solidFill>
                  <a:schemeClr val="accent6">
                    <a:lumMod val="50000"/>
                  </a:schemeClr>
                </a:solidFill>
              </a:rPr>
              <a:t>business value/benefit</a:t>
            </a:r>
            <a:r>
              <a:rPr lang="en-US" i="1" dirty="0"/>
              <a:t>.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20191" y="580623"/>
            <a:ext cx="4795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General Form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00"/>
            <a:ext cx="9144000" cy="5143600"/>
          </a:xfrm>
          <a:prstGeom prst="rect">
            <a:avLst/>
          </a:prstGeom>
          <a:blipFill dpi="0" rotWithShape="1">
            <a:blip r:embed="rId3">
              <a:alphaModFix amt="3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 idx="4294967295"/>
          </p:nvPr>
        </p:nvSpPr>
        <p:spPr>
          <a:xfrm>
            <a:off x="3398521" y="-289460"/>
            <a:ext cx="5257744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/>
              <a:t>2.</a:t>
            </a:r>
            <a:r>
              <a:rPr lang="en" sz="4000" b="1" dirty="0"/>
              <a:t> </a:t>
            </a:r>
            <a:br>
              <a:rPr lang="en" sz="4000" b="1" dirty="0"/>
            </a:br>
            <a:r>
              <a:rPr lang="en" sz="4000" b="1" dirty="0"/>
              <a:t>Analysis</a:t>
            </a:r>
            <a:endParaRPr sz="40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57028" y="867190"/>
            <a:ext cx="250574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Use Case Diagram</a:t>
            </a:r>
            <a:endParaRPr sz="2800" dirty="0"/>
          </a:p>
        </p:txBody>
      </p:sp>
      <p:sp>
        <p:nvSpPr>
          <p:cNvPr id="152" name="Google Shape;152;p22"/>
          <p:cNvSpPr/>
          <p:nvPr/>
        </p:nvSpPr>
        <p:spPr>
          <a:xfrm>
            <a:off x="5031488" y="3016175"/>
            <a:ext cx="1660800" cy="16608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Use Case Description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6895975" y="3016175"/>
            <a:ext cx="1660800" cy="1660800"/>
          </a:xfrm>
          <a:prstGeom prst="ellipse">
            <a:avLst/>
          </a:prstGeom>
          <a:solidFill>
            <a:srgbClr val="1318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Domain Model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167000" y="3016175"/>
            <a:ext cx="1660800" cy="1660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Use Case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Diagram </a:t>
            </a:r>
            <a:endParaRPr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>
            <a:off x="4473377" y="3856125"/>
            <a:ext cx="909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cxnSp>
        <p:nvCxnSpPr>
          <p:cNvPr id="156" name="Google Shape;156;p22"/>
          <p:cNvCxnSpPr/>
          <p:nvPr/>
        </p:nvCxnSpPr>
        <p:spPr>
          <a:xfrm>
            <a:off x="6292952" y="3856125"/>
            <a:ext cx="909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sm" len="sm"/>
            <a:tailEnd type="triangl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295BEB8-44C9-464D-AF34-8492070735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78" t="7402" r="2129" b="6693"/>
          <a:stretch/>
        </p:blipFill>
        <p:spPr>
          <a:xfrm>
            <a:off x="3896421" y="66506"/>
            <a:ext cx="3930933" cy="29496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85058" y="617808"/>
            <a:ext cx="2505742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Domain Model</a:t>
            </a:r>
            <a:endParaRPr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E2A325-E8D1-4AEA-9712-0E8F3FE5E9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284" t="7050" r="1511" b="1779"/>
          <a:stretch/>
        </p:blipFill>
        <p:spPr>
          <a:xfrm>
            <a:off x="2837328" y="1021977"/>
            <a:ext cx="5930153" cy="309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4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ctrTitle" idx="4294967295"/>
          </p:nvPr>
        </p:nvSpPr>
        <p:spPr>
          <a:xfrm>
            <a:off x="872992" y="273354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/>
              <a:t>3.</a:t>
            </a:r>
            <a:br>
              <a:rPr lang="en" sz="8000" b="1" dirty="0"/>
            </a:br>
            <a:r>
              <a:rPr lang="en" sz="4000" b="1" dirty="0"/>
              <a:t>Design</a:t>
            </a:r>
            <a:endParaRPr sz="4000" b="1" dirty="0"/>
          </a:p>
        </p:txBody>
      </p:sp>
      <p:grpSp>
        <p:nvGrpSpPr>
          <p:cNvPr id="163" name="Google Shape;163;p23"/>
          <p:cNvGrpSpPr/>
          <p:nvPr/>
        </p:nvGrpSpPr>
        <p:grpSpPr>
          <a:xfrm>
            <a:off x="6791059" y="345962"/>
            <a:ext cx="1590883" cy="1590858"/>
            <a:chOff x="6643075" y="3664250"/>
            <a:chExt cx="407950" cy="407975"/>
          </a:xfrm>
        </p:grpSpPr>
        <p:sp>
          <p:nvSpPr>
            <p:cNvPr id="164" name="Google Shape;164;p23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23"/>
          <p:cNvGrpSpPr/>
          <p:nvPr/>
        </p:nvGrpSpPr>
        <p:grpSpPr>
          <a:xfrm rot="1508271">
            <a:off x="798753" y="1851401"/>
            <a:ext cx="654063" cy="654026"/>
            <a:chOff x="576250" y="4319400"/>
            <a:chExt cx="442075" cy="442050"/>
          </a:xfrm>
        </p:grpSpPr>
        <p:sp>
          <p:nvSpPr>
            <p:cNvPr id="167" name="Google Shape;167;p23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23"/>
          <p:cNvSpPr/>
          <p:nvPr/>
        </p:nvSpPr>
        <p:spPr>
          <a:xfrm>
            <a:off x="6410281" y="713293"/>
            <a:ext cx="248676" cy="23744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3"/>
          <p:cNvSpPr/>
          <p:nvPr/>
        </p:nvSpPr>
        <p:spPr>
          <a:xfrm rot="2697569">
            <a:off x="8048925" y="1928866"/>
            <a:ext cx="377468" cy="36042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"/>
          <p:cNvSpPr/>
          <p:nvPr/>
        </p:nvSpPr>
        <p:spPr>
          <a:xfrm>
            <a:off x="8347545" y="1723093"/>
            <a:ext cx="151199" cy="14440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3"/>
          <p:cNvSpPr/>
          <p:nvPr/>
        </p:nvSpPr>
        <p:spPr>
          <a:xfrm rot="1280187">
            <a:off x="6238008" y="1429475"/>
            <a:ext cx="151179" cy="14439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1635350" y="1665933"/>
            <a:ext cx="5956025" cy="1074500"/>
          </a:xfrm>
          <a:custGeom>
            <a:avLst/>
            <a:gdLst/>
            <a:ahLst/>
            <a:cxnLst/>
            <a:rect l="l" t="t" r="r" b="b"/>
            <a:pathLst>
              <a:path w="238241" h="42980" extrusionOk="0">
                <a:moveTo>
                  <a:pt x="0" y="14049"/>
                </a:moveTo>
                <a:cubicBezTo>
                  <a:pt x="5476" y="8573"/>
                  <a:pt x="13935" y="7254"/>
                  <a:pt x="21126" y="4377"/>
                </a:cubicBezTo>
                <a:cubicBezTo>
                  <a:pt x="34915" y="-1140"/>
                  <a:pt x="51579" y="-1336"/>
                  <a:pt x="65669" y="3359"/>
                </a:cubicBezTo>
                <a:cubicBezTo>
                  <a:pt x="71835" y="5414"/>
                  <a:pt x="79874" y="8507"/>
                  <a:pt x="81450" y="14813"/>
                </a:cubicBezTo>
                <a:cubicBezTo>
                  <a:pt x="82973" y="20904"/>
                  <a:pt x="84783" y="28176"/>
                  <a:pt x="81704" y="33648"/>
                </a:cubicBezTo>
                <a:cubicBezTo>
                  <a:pt x="77323" y="41435"/>
                  <a:pt x="64779" y="44711"/>
                  <a:pt x="56251" y="42047"/>
                </a:cubicBezTo>
                <a:cubicBezTo>
                  <a:pt x="49198" y="39844"/>
                  <a:pt x="46785" y="28700"/>
                  <a:pt x="48107" y="21430"/>
                </a:cubicBezTo>
                <a:cubicBezTo>
                  <a:pt x="48970" y="16684"/>
                  <a:pt x="53054" y="12574"/>
                  <a:pt x="57270" y="10231"/>
                </a:cubicBezTo>
                <a:cubicBezTo>
                  <a:pt x="87007" y="-6292"/>
                  <a:pt x="121672" y="33365"/>
                  <a:pt x="155264" y="38739"/>
                </a:cubicBezTo>
                <a:cubicBezTo>
                  <a:pt x="174115" y="41755"/>
                  <a:pt x="194150" y="44396"/>
                  <a:pt x="212533" y="39248"/>
                </a:cubicBezTo>
                <a:cubicBezTo>
                  <a:pt x="225473" y="35624"/>
                  <a:pt x="238241" y="21633"/>
                  <a:pt x="238241" y="819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title"/>
          </p:nvPr>
        </p:nvSpPr>
        <p:spPr>
          <a:xfrm>
            <a:off x="155452" y="368375"/>
            <a:ext cx="2290133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System Architecture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B98BE1-D6B0-4DD6-B775-8A417A768E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66" t="3399" r="27112" b="2746"/>
          <a:stretch/>
        </p:blipFill>
        <p:spPr>
          <a:xfrm>
            <a:off x="3704664" y="158003"/>
            <a:ext cx="4410635" cy="48274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824</TotalTime>
  <Words>330</Words>
  <Application>Microsoft Office PowerPoint</Application>
  <PresentationFormat>On-screen Show (16:9)</PresentationFormat>
  <Paragraphs>47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Georgia</vt:lpstr>
      <vt:lpstr>Wingdings</vt:lpstr>
      <vt:lpstr>Arial Rounded MT Bold</vt:lpstr>
      <vt:lpstr>Arial</vt:lpstr>
      <vt:lpstr>Arial Black</vt:lpstr>
      <vt:lpstr>Calibri</vt:lpstr>
      <vt:lpstr>Nunito Sans</vt:lpstr>
      <vt:lpstr>Ubuntu</vt:lpstr>
      <vt:lpstr>Ulysses template</vt:lpstr>
      <vt:lpstr>Third Semester Project Heterogenous System</vt:lpstr>
      <vt:lpstr>Group 6</vt:lpstr>
      <vt:lpstr>1. Requirements</vt:lpstr>
      <vt:lpstr>Requirements -user stories- </vt:lpstr>
      <vt:lpstr>2.  Analysis</vt:lpstr>
      <vt:lpstr>Use Case Diagram</vt:lpstr>
      <vt:lpstr>Domain Model</vt:lpstr>
      <vt:lpstr>3. Design</vt:lpstr>
      <vt:lpstr>System Architecture</vt:lpstr>
      <vt:lpstr>Technologies  </vt:lpstr>
      <vt:lpstr>4. Implementation</vt:lpstr>
      <vt:lpstr>Packet  Manager </vt:lpstr>
      <vt:lpstr>PowerPoint Presentation</vt:lpstr>
      <vt:lpstr>5. Testing</vt:lpstr>
      <vt:lpstr>Test Cases</vt:lpstr>
      <vt:lpstr>Usability Testing </vt:lpstr>
      <vt:lpstr>PowerPoint Presentation</vt:lpstr>
      <vt:lpstr>PowerPoint Presentation</vt:lpstr>
      <vt:lpstr>7. Process Report</vt:lpstr>
      <vt:lpstr>PowerPoint Presentation</vt:lpstr>
      <vt:lpstr>What we’ve learned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(OR SLIDEDOC) TITLE</dc:title>
  <dc:creator>Gais El-A'Asi</dc:creator>
  <cp:lastModifiedBy>Gais El-A'Asi</cp:lastModifiedBy>
  <cp:revision>52</cp:revision>
  <dcterms:modified xsi:type="dcterms:W3CDTF">2020-01-15T14:57:25Z</dcterms:modified>
</cp:coreProperties>
</file>